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2" r:id="rId4"/>
    <p:sldId id="264" r:id="rId5"/>
    <p:sldId id="260" r:id="rId6"/>
    <p:sldId id="261" r:id="rId7"/>
    <p:sldId id="265" r:id="rId8"/>
    <p:sldId id="266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png>
</file>

<file path=ppt/media/image4.jpeg>
</file>

<file path=ppt/media/image5.png>
</file>

<file path=ppt/media/image6.png>
</file>

<file path=ppt/media/image7.jpe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8A125-4BA1-DD4F-28AC-A698EDD74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50AC8-78A1-3372-6BD8-94A3FFD07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F7BBF-012D-2E49-C1DD-AAFED538B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AC507-437E-94C9-51DF-AD9201A11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204FD-15DD-1B21-7CE4-37910BE24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249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2FF9A-4447-2CBC-C74E-7ACBEE8DD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0ADC94-B30E-6ECE-1E81-4B38BE2FE6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7EFEF-9C03-B4F9-FE36-1D597012B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DF5D2-3114-3790-860D-32180512D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EBF6E-46CC-158A-1845-E79501FA2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575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7EC647-002D-05ED-EC9C-BD5004F1CB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9E39A5-D470-6B43-D97E-D01C4CE9E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B163B-427B-CCED-E803-EC694F56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FBFE9-DDF2-063F-54A0-8A2E58C5F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E466C-F1AE-25E4-64A0-31106CDAA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57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71800-CB5E-98C5-8797-EC6548F3C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27396-5CC5-3EF7-6379-C7D93843F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91674-1AFE-5368-E0D2-E99B5455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1A6A6-C823-E786-EAC3-CC34553F2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D4B79-6EDC-CA45-121D-49793430D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390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8A85E-A53A-99A3-FF00-734A3024D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F90DB-2891-E251-1D78-F0C666F49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66BD9-5AA2-A8F1-07EC-2DDFFCB1E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528C9-1BFB-0E2F-A2A9-07F7D4B30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2866B-EFAC-004C-8E85-63E92E2A5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06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18ADE-CB42-4343-1100-32897F82B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BE34B-651E-3538-8A03-E90D23F9F0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0B9361-DE9B-90C3-ADCF-569DF0579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0ECE4-688A-F8D6-3E55-8404B0EF0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91FEFA-7119-41B1-C5E4-D27D16E35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58E42-B056-A693-A087-7C01BEA56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78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E0B8-D0A0-8122-A01E-16BBCDB63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F5091-12C1-2F78-FA58-D70C2C84E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2AF4E-A971-275D-AC70-10799EEBB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FFA51-D95A-7317-298C-09F290F909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3A9230-9E40-A10F-5BA3-8E61FB00E0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28E0C5-6FF2-4AC3-5324-5BE7C52A7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D1ACF3-4372-48D8-AA08-5C729A47A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4A4C49-67B8-EA12-1461-052400942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632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F4BB4-0228-FD17-35A0-7D00F0210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80AC46-2B5F-4D35-8CE9-EB2924121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F1B7B0-C9D6-DE30-46F8-DB89D9CB9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F39A1E-C157-F9D8-3F07-F3FDB45DA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539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1AF12-D810-A76C-E7E2-C262C12F6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B36647-21BB-8E74-D00D-4B637B5AC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F4CE34-5A88-024E-66E5-24CD040C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777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C81A9-57E9-512E-6DD8-77439F725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8BAB4-A941-B31E-F327-ED4708AB0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3B1C1-A4A5-2861-A75C-DEFC1AB655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4A885B-C7DF-6A3B-4F51-99AF818A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3B228B-92B4-DC11-5E08-FFDED4E72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E29717-1649-289F-21FA-091CBC9DC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142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F477B-920B-DFE2-4F69-3B8C77045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2E8D1A-74BE-825C-D76D-9F5ABA3FA8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759769-9DAD-CDC2-FA82-311782FA68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8074F-2FFD-7C61-7ED4-BD39563CB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90E2F-10CA-8578-33C1-556A25D6D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B6EDE-88CE-ABE4-181A-4AF08F95A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6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C1F244-8E2E-8BE1-A6E9-40F15FEF0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D495F-B565-D2EE-B2D9-93FBD2727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22C3D-0604-C7DA-3CB3-B945E8447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4EC43-D0EA-426F-9C0A-0E51578A3255}" type="datetimeFigureOut">
              <a:rPr lang="en-US" smtClean="0"/>
              <a:t>9/5/2023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20CA7-88F5-D885-1105-06E91D2946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EB013-5877-3C57-FEBC-527288794D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A1126-6E93-484C-A72C-CFFFC7E19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9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g"/><Relationship Id="rId5" Type="http://schemas.openxmlformats.org/officeDocument/2006/relationships/image" Target="../media/image10.png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jpe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emf"/><Relationship Id="rId7" Type="http://schemas.openxmlformats.org/officeDocument/2006/relationships/image" Target="../media/image7.jpeg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2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white logo&#10;&#10;Description automatically generated">
            <a:extLst>
              <a:ext uri="{FF2B5EF4-FFF2-40B4-BE49-F238E27FC236}">
                <a16:creationId xmlns:a16="http://schemas.microsoft.com/office/drawing/2014/main" id="{76B7D29B-4DBB-65A2-7189-B61CBE637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DE1FB800-14F1-363A-1B2D-1D87E65272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12998201" y="-446636"/>
            <a:ext cx="5836138" cy="775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641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A17150-1994-55C8-CA6D-9650585A997F}"/>
              </a:ext>
            </a:extLst>
          </p:cNvPr>
          <p:cNvSpPr txBox="1"/>
          <p:nvPr/>
        </p:nvSpPr>
        <p:spPr>
          <a:xfrm>
            <a:off x="344598" y="1560683"/>
            <a:ext cx="5751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944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Used peripherals </a:t>
            </a:r>
          </a:p>
        </p:txBody>
      </p:sp>
      <p:pic>
        <p:nvPicPr>
          <p:cNvPr id="7" name="Picture 6" descr="A blue small device with a wire&#10;&#10;Description automatically generated">
            <a:extLst>
              <a:ext uri="{FF2B5EF4-FFF2-40B4-BE49-F238E27FC236}">
                <a16:creationId xmlns:a16="http://schemas.microsoft.com/office/drawing/2014/main" id="{4953B7E4-BA7B-7CEF-D462-1E1F96C4A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240" y="879002"/>
            <a:ext cx="3963000" cy="32730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DB4219-C0DD-1BF3-52FC-B1450B0BA633}"/>
              </a:ext>
            </a:extLst>
          </p:cNvPr>
          <p:cNvSpPr txBox="1"/>
          <p:nvPr/>
        </p:nvSpPr>
        <p:spPr>
          <a:xfrm>
            <a:off x="416148" y="2053880"/>
            <a:ext cx="3990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  -Timer 2</a:t>
            </a:r>
          </a:p>
        </p:txBody>
      </p:sp>
      <p:pic>
        <p:nvPicPr>
          <p:cNvPr id="4" name="Picture 3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F282934F-FAF4-BB8A-B232-EABF0BEB8D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4633787" y="3374502"/>
            <a:ext cx="2717300" cy="36089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72111E-A289-AB11-967F-A6F8747AEDBB}"/>
              </a:ext>
            </a:extLst>
          </p:cNvPr>
          <p:cNvSpPr txBox="1"/>
          <p:nvPr/>
        </p:nvSpPr>
        <p:spPr>
          <a:xfrm>
            <a:off x="788275" y="2515545"/>
            <a:ext cx="5123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Used as PWM driver to control the servo motor</a:t>
            </a:r>
          </a:p>
        </p:txBody>
      </p:sp>
      <p:pic>
        <p:nvPicPr>
          <p:cNvPr id="9" name="Picture 8" descr="A close-up of a metal cylinder&#10;&#10;Description automatically generated">
            <a:extLst>
              <a:ext uri="{FF2B5EF4-FFF2-40B4-BE49-F238E27FC236}">
                <a16:creationId xmlns:a16="http://schemas.microsoft.com/office/drawing/2014/main" id="{37B954F8-30A2-88E8-74B6-9D21B8A0C9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707" y="7211206"/>
            <a:ext cx="3630628" cy="3630628"/>
          </a:xfrm>
          <a:prstGeom prst="rect">
            <a:avLst/>
          </a:prstGeom>
        </p:spPr>
      </p:pic>
      <p:pic>
        <p:nvPicPr>
          <p:cNvPr id="10" name="Picture 9" descr="A close-up of a circuit board&#10;&#10;Description automatically generated">
            <a:extLst>
              <a:ext uri="{FF2B5EF4-FFF2-40B4-BE49-F238E27FC236}">
                <a16:creationId xmlns:a16="http://schemas.microsoft.com/office/drawing/2014/main" id="{875C098F-09B4-C62D-D439-A6D9F20B29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1723" y="7527156"/>
            <a:ext cx="3177630" cy="3177630"/>
          </a:xfrm>
          <a:prstGeom prst="rect">
            <a:avLst/>
          </a:prstGeom>
        </p:spPr>
      </p:pic>
      <p:pic>
        <p:nvPicPr>
          <p:cNvPr id="13" name="Picture 12" descr="A close-up of a blue circuit board&#10;&#10;Description automatically generated">
            <a:extLst>
              <a:ext uri="{FF2B5EF4-FFF2-40B4-BE49-F238E27FC236}">
                <a16:creationId xmlns:a16="http://schemas.microsoft.com/office/drawing/2014/main" id="{DD24BDFB-51C9-9CBD-5224-D03935D953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240" y="-4270649"/>
            <a:ext cx="3268159" cy="326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011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A17150-1994-55C8-CA6D-9650585A997F}"/>
              </a:ext>
            </a:extLst>
          </p:cNvPr>
          <p:cNvSpPr txBox="1"/>
          <p:nvPr/>
        </p:nvSpPr>
        <p:spPr>
          <a:xfrm>
            <a:off x="344598" y="1560683"/>
            <a:ext cx="5751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944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Used peripherals </a:t>
            </a:r>
          </a:p>
        </p:txBody>
      </p:sp>
      <p:pic>
        <p:nvPicPr>
          <p:cNvPr id="8" name="Picture 7" descr="A close-up of a blue circuit board&#10;&#10;Description automatically generated">
            <a:extLst>
              <a:ext uri="{FF2B5EF4-FFF2-40B4-BE49-F238E27FC236}">
                <a16:creationId xmlns:a16="http://schemas.microsoft.com/office/drawing/2014/main" id="{A3FFF8D5-8D29-AA89-7DCA-7022D9E5B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421" y="1560683"/>
            <a:ext cx="3268159" cy="32681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DB4219-C0DD-1BF3-52FC-B1450B0BA633}"/>
              </a:ext>
            </a:extLst>
          </p:cNvPr>
          <p:cNvSpPr txBox="1"/>
          <p:nvPr/>
        </p:nvSpPr>
        <p:spPr>
          <a:xfrm>
            <a:off x="416148" y="2053880"/>
            <a:ext cx="3990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  -Timer 1</a:t>
            </a:r>
          </a:p>
        </p:txBody>
      </p:sp>
      <p:pic>
        <p:nvPicPr>
          <p:cNvPr id="4" name="Picture 3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BFE49550-58B8-B150-CFF6-C84C312648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4633787" y="3374502"/>
            <a:ext cx="2717300" cy="36089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C6E432-B75B-F4E3-DCA4-70D9210C6E99}"/>
              </a:ext>
            </a:extLst>
          </p:cNvPr>
          <p:cNvSpPr txBox="1"/>
          <p:nvPr/>
        </p:nvSpPr>
        <p:spPr>
          <a:xfrm>
            <a:off x="788275" y="2515545"/>
            <a:ext cx="51237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Used as input capture to calculate the time taken by ultrasound to go back and forth then calculate the distance based on the speed of sound</a:t>
            </a:r>
          </a:p>
        </p:txBody>
      </p:sp>
      <p:pic>
        <p:nvPicPr>
          <p:cNvPr id="15" name="Picture 14" descr="A blue small device with a wire&#10;&#10;Description automatically generated">
            <a:extLst>
              <a:ext uri="{FF2B5EF4-FFF2-40B4-BE49-F238E27FC236}">
                <a16:creationId xmlns:a16="http://schemas.microsoft.com/office/drawing/2014/main" id="{66ADCFB9-146F-79BC-208E-D19C8036B0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7298" y="899775"/>
            <a:ext cx="3963000" cy="3273085"/>
          </a:xfrm>
          <a:prstGeom prst="rect">
            <a:avLst/>
          </a:prstGeom>
        </p:spPr>
      </p:pic>
      <p:pic>
        <p:nvPicPr>
          <p:cNvPr id="16" name="Picture 15" descr="A close-up of a metal cylinder&#10;&#10;Description automatically generated">
            <a:extLst>
              <a:ext uri="{FF2B5EF4-FFF2-40B4-BE49-F238E27FC236}">
                <a16:creationId xmlns:a16="http://schemas.microsoft.com/office/drawing/2014/main" id="{AEC8D43A-770B-780B-E468-9841172AEC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707" y="7211206"/>
            <a:ext cx="3630628" cy="3630628"/>
          </a:xfrm>
          <a:prstGeom prst="rect">
            <a:avLst/>
          </a:prstGeom>
        </p:spPr>
      </p:pic>
      <p:pic>
        <p:nvPicPr>
          <p:cNvPr id="17" name="Picture 16" descr="A close-up of a circuit board&#10;&#10;Description automatically generated">
            <a:extLst>
              <a:ext uri="{FF2B5EF4-FFF2-40B4-BE49-F238E27FC236}">
                <a16:creationId xmlns:a16="http://schemas.microsoft.com/office/drawing/2014/main" id="{D977EC62-2800-E77F-2B0C-121F3325F1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1723" y="7527156"/>
            <a:ext cx="3177630" cy="317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207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_2023-09-05_16-41-06">
            <a:hlinkClick r:id="" action="ppaction://media"/>
            <a:extLst>
              <a:ext uri="{FF2B5EF4-FFF2-40B4-BE49-F238E27FC236}">
                <a16:creationId xmlns:a16="http://schemas.microsoft.com/office/drawing/2014/main" id="{935913C9-EB67-C762-0297-ECC6353253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9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">
            <a:extLst>
              <a:ext uri="{FF2B5EF4-FFF2-40B4-BE49-F238E27FC236}">
                <a16:creationId xmlns:a16="http://schemas.microsoft.com/office/drawing/2014/main" id="{7823C1F3-1CD3-68D9-C09D-D11F98BB89D8}"/>
              </a:ext>
            </a:extLst>
          </p:cNvPr>
          <p:cNvSpPr txBox="1"/>
          <p:nvPr/>
        </p:nvSpPr>
        <p:spPr>
          <a:xfrm>
            <a:off x="344598" y="1560683"/>
            <a:ext cx="5751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944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Syllabus </a:t>
            </a:r>
          </a:p>
        </p:txBody>
      </p:sp>
      <p:pic>
        <p:nvPicPr>
          <p:cNvPr id="7" name="Picture 6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7F12EBF2-8068-CA86-BD6F-8EA623EBCA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5579762" y="-699126"/>
            <a:ext cx="5836138" cy="77512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428ED0-ECA3-9F1A-E1E6-17CCCF6B6D9B}"/>
              </a:ext>
            </a:extLst>
          </p:cNvPr>
          <p:cNvSpPr txBox="1"/>
          <p:nvPr/>
        </p:nvSpPr>
        <p:spPr>
          <a:xfrm>
            <a:off x="344598" y="2022348"/>
            <a:ext cx="47658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  -Our team </a:t>
            </a:r>
          </a:p>
          <a:p>
            <a:r>
              <a:rPr lang="en-US" sz="2400" dirty="0"/>
              <a:t>    -Overview</a:t>
            </a:r>
          </a:p>
          <a:p>
            <a:r>
              <a:rPr lang="en-US" sz="2400" dirty="0"/>
              <a:t>    -BOM</a:t>
            </a:r>
          </a:p>
          <a:p>
            <a:r>
              <a:rPr lang="en-US" sz="2400" dirty="0"/>
              <a:t>    -Circuit diagram</a:t>
            </a:r>
          </a:p>
          <a:p>
            <a:r>
              <a:rPr lang="en-US" sz="2400" dirty="0"/>
              <a:t>    -Used peripherals</a:t>
            </a:r>
          </a:p>
          <a:p>
            <a:r>
              <a:rPr lang="en-US" sz="24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707120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">
            <a:extLst>
              <a:ext uri="{FF2B5EF4-FFF2-40B4-BE49-F238E27FC236}">
                <a16:creationId xmlns:a16="http://schemas.microsoft.com/office/drawing/2014/main" id="{7823C1F3-1CD3-68D9-C09D-D11F98BB89D8}"/>
              </a:ext>
            </a:extLst>
          </p:cNvPr>
          <p:cNvSpPr txBox="1"/>
          <p:nvPr/>
        </p:nvSpPr>
        <p:spPr>
          <a:xfrm>
            <a:off x="344598" y="1560683"/>
            <a:ext cx="5751402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944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Group 525 Maadi </a:t>
            </a:r>
          </a:p>
          <a:p>
            <a:pPr defTabSz="694944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Project : Autonomous Car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428ED0-ECA3-9F1A-E1E6-17CCCF6B6D9B}"/>
              </a:ext>
            </a:extLst>
          </p:cNvPr>
          <p:cNvSpPr txBox="1"/>
          <p:nvPr/>
        </p:nvSpPr>
        <p:spPr>
          <a:xfrm>
            <a:off x="453655" y="2468624"/>
            <a:ext cx="29753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Our team:</a:t>
            </a:r>
          </a:p>
          <a:p>
            <a:r>
              <a:rPr lang="en-US" sz="2400"/>
              <a:t>    -Hussein</a:t>
            </a:r>
          </a:p>
          <a:p>
            <a:r>
              <a:rPr lang="en-US" sz="2400"/>
              <a:t>    -Abdulrahman</a:t>
            </a:r>
          </a:p>
          <a:p>
            <a:r>
              <a:rPr lang="en-US" sz="2400"/>
              <a:t>    -Younes</a:t>
            </a:r>
            <a:endParaRPr lang="en-US" sz="2400" dirty="0"/>
          </a:p>
        </p:txBody>
      </p:sp>
      <p:pic>
        <p:nvPicPr>
          <p:cNvPr id="2" name="Picture 1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7684EC2B-0C78-9E69-FB7B-6A174141E9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5579762" y="-699126"/>
            <a:ext cx="5836138" cy="775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884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">
            <a:extLst>
              <a:ext uri="{FF2B5EF4-FFF2-40B4-BE49-F238E27FC236}">
                <a16:creationId xmlns:a16="http://schemas.microsoft.com/office/drawing/2014/main" id="{7823C1F3-1CD3-68D9-C09D-D11F98BB89D8}"/>
              </a:ext>
            </a:extLst>
          </p:cNvPr>
          <p:cNvSpPr txBox="1"/>
          <p:nvPr/>
        </p:nvSpPr>
        <p:spPr>
          <a:xfrm>
            <a:off x="344598" y="1560683"/>
            <a:ext cx="5751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944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Overview </a:t>
            </a:r>
          </a:p>
        </p:txBody>
      </p:sp>
      <p:pic>
        <p:nvPicPr>
          <p:cNvPr id="7" name="Picture 6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7F12EBF2-8068-CA86-BD6F-8EA623EBCA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7413150" y="567167"/>
            <a:ext cx="3918014" cy="52037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428ED0-ECA3-9F1A-E1E6-17CCCF6B6D9B}"/>
              </a:ext>
            </a:extLst>
          </p:cNvPr>
          <p:cNvSpPr txBox="1"/>
          <p:nvPr/>
        </p:nvSpPr>
        <p:spPr>
          <a:xfrm>
            <a:off x="344598" y="2022348"/>
            <a:ext cx="68994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-A self driving car is designed which can avoid any obstacles with a very fast response.</a:t>
            </a:r>
          </a:p>
          <a:p>
            <a:r>
              <a:rPr lang="en-US" sz="2400" dirty="0"/>
              <a:t>-The project combines software and hardware components to design a smart car which can move safely through its surroundings</a:t>
            </a:r>
          </a:p>
          <a:p>
            <a:r>
              <a:rPr lang="en-US" sz="24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514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">
            <a:extLst>
              <a:ext uri="{FF2B5EF4-FFF2-40B4-BE49-F238E27FC236}">
                <a16:creationId xmlns:a16="http://schemas.microsoft.com/office/drawing/2014/main" id="{74787DD8-97AB-204D-33D3-F843AA080B95}"/>
              </a:ext>
            </a:extLst>
          </p:cNvPr>
          <p:cNvSpPr txBox="1"/>
          <p:nvPr/>
        </p:nvSpPr>
        <p:spPr>
          <a:xfrm>
            <a:off x="344598" y="1560683"/>
            <a:ext cx="5751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944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BOM</a:t>
            </a:r>
            <a:endParaRPr lang="en-US" sz="1824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3A12B6E6-A2E7-5F1B-6283-ABBFF4263F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961386"/>
              </p:ext>
            </p:extLst>
          </p:nvPr>
        </p:nvGraphicFramePr>
        <p:xfrm>
          <a:off x="344598" y="2022348"/>
          <a:ext cx="6621462" cy="357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621957" imgH="3573937" progId="Excel.Sheet.12">
                  <p:embed/>
                </p:oleObj>
              </mc:Choice>
              <mc:Fallback>
                <p:oleObj name="Worksheet" r:id="rId2" imgW="6621957" imgH="3573937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CA9853D4-4476-479C-4AC0-9B8ECB0EEB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4598" y="2022348"/>
                        <a:ext cx="6621462" cy="3573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E46A79DC-5CED-58A2-2DF0-5727DA9D577D}"/>
              </a:ext>
            </a:extLst>
          </p:cNvPr>
          <p:cNvSpPr txBox="1"/>
          <p:nvPr/>
        </p:nvSpPr>
        <p:spPr>
          <a:xfrm>
            <a:off x="-2354893" y="-1647345"/>
            <a:ext cx="1165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motor</a:t>
            </a:r>
            <a:endParaRPr lang="en-US" sz="16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F1E6DB2-CE5C-6203-BE55-3C8F482EEDE9}"/>
              </a:ext>
            </a:extLst>
          </p:cNvPr>
          <p:cNvSpPr txBox="1"/>
          <p:nvPr/>
        </p:nvSpPr>
        <p:spPr>
          <a:xfrm>
            <a:off x="5439501" y="-2362072"/>
            <a:ext cx="1428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bracket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193445-1B1D-376A-807A-5508B435D634}"/>
              </a:ext>
            </a:extLst>
          </p:cNvPr>
          <p:cNvSpPr txBox="1"/>
          <p:nvPr/>
        </p:nvSpPr>
        <p:spPr>
          <a:xfrm>
            <a:off x="5642136" y="7703770"/>
            <a:ext cx="142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wheel</a:t>
            </a:r>
          </a:p>
        </p:txBody>
      </p:sp>
      <p:pic>
        <p:nvPicPr>
          <p:cNvPr id="42" name="Picture 41" descr="A close-up of a metal cylinder&#10;&#10;Description automatically generated">
            <a:extLst>
              <a:ext uri="{FF2B5EF4-FFF2-40B4-BE49-F238E27FC236}">
                <a16:creationId xmlns:a16="http://schemas.microsoft.com/office/drawing/2014/main" id="{08240783-DBCC-8408-A3A7-9EF18B03C8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7606" y="-1329676"/>
            <a:ext cx="1684910" cy="1684910"/>
          </a:xfrm>
          <a:prstGeom prst="rect">
            <a:avLst/>
          </a:prstGeom>
        </p:spPr>
      </p:pic>
      <p:pic>
        <p:nvPicPr>
          <p:cNvPr id="43" name="Picture 42" descr="A black metal corner with holes&#10;&#10;Description automatically generated">
            <a:extLst>
              <a:ext uri="{FF2B5EF4-FFF2-40B4-BE49-F238E27FC236}">
                <a16:creationId xmlns:a16="http://schemas.microsoft.com/office/drawing/2014/main" id="{89457624-EB05-2D35-26F4-D5CA50FF8C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0" t="35586" r="25463" b="43357"/>
          <a:stretch/>
        </p:blipFill>
        <p:spPr>
          <a:xfrm>
            <a:off x="5381625" y="-2131240"/>
            <a:ext cx="1428750" cy="1203403"/>
          </a:xfrm>
          <a:prstGeom prst="rect">
            <a:avLst/>
          </a:prstGeom>
        </p:spPr>
      </p:pic>
      <p:pic>
        <p:nvPicPr>
          <p:cNvPr id="44" name="Picture 43" descr="A wheel with a red rim&#10;&#10;Description automatically generated">
            <a:extLst>
              <a:ext uri="{FF2B5EF4-FFF2-40B4-BE49-F238E27FC236}">
                <a16:creationId xmlns:a16="http://schemas.microsoft.com/office/drawing/2014/main" id="{C3404CE4-8967-387D-5D2C-87B0C85DB50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" t="36834" r="5243" b="29045"/>
          <a:stretch/>
        </p:blipFill>
        <p:spPr>
          <a:xfrm>
            <a:off x="5341483" y="8365707"/>
            <a:ext cx="1624577" cy="1344945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A1C925C0-1EF5-9618-8B7E-E129B965AA70}"/>
              </a:ext>
            </a:extLst>
          </p:cNvPr>
          <p:cNvSpPr txBox="1"/>
          <p:nvPr/>
        </p:nvSpPr>
        <p:spPr>
          <a:xfrm>
            <a:off x="11005459" y="-2322329"/>
            <a:ext cx="948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Servo</a:t>
            </a:r>
            <a:endParaRPr lang="en-US" dirty="0"/>
          </a:p>
        </p:txBody>
      </p:sp>
      <p:pic>
        <p:nvPicPr>
          <p:cNvPr id="46" name="Picture 45" descr="A blue small device with a wire&#10;&#10;Description automatically generated">
            <a:extLst>
              <a:ext uri="{FF2B5EF4-FFF2-40B4-BE49-F238E27FC236}">
                <a16:creationId xmlns:a16="http://schemas.microsoft.com/office/drawing/2014/main" id="{C83A1860-0F30-7AD2-BE94-94E65ED473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762" y="-1806637"/>
            <a:ext cx="1503690" cy="1241914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96F23FA-EABB-FB48-9CE4-9DB6F49B4987}"/>
              </a:ext>
            </a:extLst>
          </p:cNvPr>
          <p:cNvSpPr txBox="1"/>
          <p:nvPr/>
        </p:nvSpPr>
        <p:spPr>
          <a:xfrm>
            <a:off x="12080024" y="7041404"/>
            <a:ext cx="1451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ultrasonic</a:t>
            </a:r>
          </a:p>
        </p:txBody>
      </p:sp>
      <p:pic>
        <p:nvPicPr>
          <p:cNvPr id="48" name="Picture 47" descr="A close-up of a blue circuit board&#10;&#10;Description automatically generated">
            <a:extLst>
              <a:ext uri="{FF2B5EF4-FFF2-40B4-BE49-F238E27FC236}">
                <a16:creationId xmlns:a16="http://schemas.microsoft.com/office/drawing/2014/main" id="{6C7C3F9A-AE46-C809-31A8-795059964A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4149" y="7503069"/>
            <a:ext cx="1703359" cy="1703359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55E1B21E-33CF-3D66-F7C9-29E759C1A082}"/>
              </a:ext>
            </a:extLst>
          </p:cNvPr>
          <p:cNvSpPr txBox="1"/>
          <p:nvPr/>
        </p:nvSpPr>
        <p:spPr>
          <a:xfrm>
            <a:off x="-2193587" y="7715879"/>
            <a:ext cx="1056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caster</a:t>
            </a:r>
          </a:p>
        </p:txBody>
      </p:sp>
      <p:pic>
        <p:nvPicPr>
          <p:cNvPr id="50" name="Picture 49" descr="A metal ball on a white background&#10;&#10;Description automatically generated">
            <a:extLst>
              <a:ext uri="{FF2B5EF4-FFF2-40B4-BE49-F238E27FC236}">
                <a16:creationId xmlns:a16="http://schemas.microsoft.com/office/drawing/2014/main" id="{51C25090-4849-ACE8-5AEB-E1581B6AF66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7606" y="8226990"/>
            <a:ext cx="2044120" cy="10220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686E58-F970-4A82-F6FF-01D3B6287471}"/>
              </a:ext>
            </a:extLst>
          </p:cNvPr>
          <p:cNvSpPr txBox="1"/>
          <p:nvPr/>
        </p:nvSpPr>
        <p:spPr>
          <a:xfrm>
            <a:off x="-3452648" y="2758966"/>
            <a:ext cx="1906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Motor driver</a:t>
            </a:r>
          </a:p>
        </p:txBody>
      </p:sp>
      <p:pic>
        <p:nvPicPr>
          <p:cNvPr id="4" name="Picture 3" descr="A close-up of a circuit board&#10;&#10;Description automatically generated">
            <a:extLst>
              <a:ext uri="{FF2B5EF4-FFF2-40B4-BE49-F238E27FC236}">
                <a16:creationId xmlns:a16="http://schemas.microsoft.com/office/drawing/2014/main" id="{3CCA9708-3397-4D11-8517-462083BE2A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59169" y="2989798"/>
            <a:ext cx="2143125" cy="2143125"/>
          </a:xfrm>
          <a:prstGeom prst="rect">
            <a:avLst/>
          </a:prstGeom>
        </p:spPr>
      </p:pic>
      <p:pic>
        <p:nvPicPr>
          <p:cNvPr id="3" name="Picture 2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04E66472-2F07-655F-91D0-45172473A3BE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7413150" y="567167"/>
            <a:ext cx="3918014" cy="520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26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A07483-6EDD-E02C-B555-828100986D12}"/>
              </a:ext>
            </a:extLst>
          </p:cNvPr>
          <p:cNvSpPr txBox="1"/>
          <p:nvPr/>
        </p:nvSpPr>
        <p:spPr>
          <a:xfrm>
            <a:off x="3583875" y="762717"/>
            <a:ext cx="1165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motor</a:t>
            </a: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79FCB5-67AC-F08D-5EA0-DCB03D5A29E0}"/>
              </a:ext>
            </a:extLst>
          </p:cNvPr>
          <p:cNvSpPr txBox="1"/>
          <p:nvPr/>
        </p:nvSpPr>
        <p:spPr>
          <a:xfrm>
            <a:off x="5538706" y="-27086"/>
            <a:ext cx="1428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bracket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C9F582-9948-8522-F97F-BC1DB59E60F1}"/>
              </a:ext>
            </a:extLst>
          </p:cNvPr>
          <p:cNvSpPr txBox="1"/>
          <p:nvPr/>
        </p:nvSpPr>
        <p:spPr>
          <a:xfrm>
            <a:off x="6098152" y="4851118"/>
            <a:ext cx="142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wheel</a:t>
            </a:r>
          </a:p>
        </p:txBody>
      </p:sp>
      <p:pic>
        <p:nvPicPr>
          <p:cNvPr id="9" name="Picture 8" descr="A close-up of a metal cylinder&#10;&#10;Description automatically generated">
            <a:extLst>
              <a:ext uri="{FF2B5EF4-FFF2-40B4-BE49-F238E27FC236}">
                <a16:creationId xmlns:a16="http://schemas.microsoft.com/office/drawing/2014/main" id="{2ADE3891-2D2D-7D60-A6A3-824577BE00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162" y="1080386"/>
            <a:ext cx="1684910" cy="1684910"/>
          </a:xfrm>
          <a:prstGeom prst="rect">
            <a:avLst/>
          </a:prstGeom>
        </p:spPr>
      </p:pic>
      <p:pic>
        <p:nvPicPr>
          <p:cNvPr id="11" name="Picture 10" descr="A black metal corner with holes&#10;&#10;Description automatically generated">
            <a:extLst>
              <a:ext uri="{FF2B5EF4-FFF2-40B4-BE49-F238E27FC236}">
                <a16:creationId xmlns:a16="http://schemas.microsoft.com/office/drawing/2014/main" id="{0CADCC8E-9A48-5812-55B4-841337BE42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0" t="35586" r="25463" b="43357"/>
          <a:stretch/>
        </p:blipFill>
        <p:spPr>
          <a:xfrm>
            <a:off x="5480830" y="203746"/>
            <a:ext cx="1428750" cy="1203403"/>
          </a:xfrm>
          <a:prstGeom prst="rect">
            <a:avLst/>
          </a:prstGeom>
        </p:spPr>
      </p:pic>
      <p:pic>
        <p:nvPicPr>
          <p:cNvPr id="13" name="Picture 12" descr="A wheel with a red rim&#10;&#10;Description automatically generated">
            <a:extLst>
              <a:ext uri="{FF2B5EF4-FFF2-40B4-BE49-F238E27FC236}">
                <a16:creationId xmlns:a16="http://schemas.microsoft.com/office/drawing/2014/main" id="{AADC5290-733D-E6D3-8D0F-553C946B5A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6" t="36834" r="5243" b="29045"/>
          <a:stretch/>
        </p:blipFill>
        <p:spPr>
          <a:xfrm>
            <a:off x="5797499" y="5513055"/>
            <a:ext cx="1624577" cy="13449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3C1D0ED-5B12-39E5-702F-3D4420145C3C}"/>
              </a:ext>
            </a:extLst>
          </p:cNvPr>
          <p:cNvSpPr txBox="1"/>
          <p:nvPr/>
        </p:nvSpPr>
        <p:spPr>
          <a:xfrm>
            <a:off x="7999097" y="1407149"/>
            <a:ext cx="948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Servo</a:t>
            </a:r>
            <a:endParaRPr lang="en-US" dirty="0"/>
          </a:p>
        </p:txBody>
      </p:sp>
      <p:pic>
        <p:nvPicPr>
          <p:cNvPr id="18" name="Picture 17" descr="A blue small device with a wire&#10;&#10;Description automatically generated">
            <a:extLst>
              <a:ext uri="{FF2B5EF4-FFF2-40B4-BE49-F238E27FC236}">
                <a16:creationId xmlns:a16="http://schemas.microsoft.com/office/drawing/2014/main" id="{7A70EA48-A4CF-E993-34FC-DE94DE0367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1922841"/>
            <a:ext cx="1503690" cy="124191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ADBAE1B-A5FC-9861-16AA-EFC3A15DDFA4}"/>
              </a:ext>
            </a:extLst>
          </p:cNvPr>
          <p:cNvSpPr txBox="1"/>
          <p:nvPr/>
        </p:nvSpPr>
        <p:spPr>
          <a:xfrm>
            <a:off x="7898275" y="3583979"/>
            <a:ext cx="1451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ultrasonic</a:t>
            </a:r>
          </a:p>
        </p:txBody>
      </p:sp>
      <p:pic>
        <p:nvPicPr>
          <p:cNvPr id="21" name="Picture 20" descr="A close-up of a blue circuit board&#10;&#10;Description automatically generated">
            <a:extLst>
              <a:ext uri="{FF2B5EF4-FFF2-40B4-BE49-F238E27FC236}">
                <a16:creationId xmlns:a16="http://schemas.microsoft.com/office/drawing/2014/main" id="{A0A9326C-5B64-5BB5-10C5-DA461B0D85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534" y="4045644"/>
            <a:ext cx="1703359" cy="170335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CC8DADB-13D5-24F2-783C-4180113E1EAD}"/>
              </a:ext>
            </a:extLst>
          </p:cNvPr>
          <p:cNvSpPr txBox="1"/>
          <p:nvPr/>
        </p:nvSpPr>
        <p:spPr>
          <a:xfrm>
            <a:off x="3525701" y="4851118"/>
            <a:ext cx="1056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caster</a:t>
            </a:r>
          </a:p>
        </p:txBody>
      </p:sp>
      <p:pic>
        <p:nvPicPr>
          <p:cNvPr id="24" name="Picture 23" descr="A metal ball on a white background&#10;&#10;Description automatically generated">
            <a:extLst>
              <a:ext uri="{FF2B5EF4-FFF2-40B4-BE49-F238E27FC236}">
                <a16:creationId xmlns:a16="http://schemas.microsoft.com/office/drawing/2014/main" id="{429C7DC7-695D-A851-54C3-B8DCA29755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682" y="5362229"/>
            <a:ext cx="2044120" cy="1022060"/>
          </a:xfrm>
          <a:prstGeom prst="rect">
            <a:avLst/>
          </a:prstGeom>
        </p:spPr>
      </p:pic>
      <p:pic>
        <p:nvPicPr>
          <p:cNvPr id="31" name="Picture 30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C0B71BBB-18A6-38DC-E4E1-B65884E946D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5015421" y="1993829"/>
            <a:ext cx="2161157" cy="28703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042EE9-7D1B-349B-0678-78CD4FE7F810}"/>
              </a:ext>
            </a:extLst>
          </p:cNvPr>
          <p:cNvSpPr txBox="1"/>
          <p:nvPr/>
        </p:nvSpPr>
        <p:spPr>
          <a:xfrm>
            <a:off x="2632861" y="2848133"/>
            <a:ext cx="1906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Motor driver</a:t>
            </a:r>
          </a:p>
        </p:txBody>
      </p:sp>
      <p:pic>
        <p:nvPicPr>
          <p:cNvPr id="6" name="Picture 5" descr="A close-up of a circuit board&#10;&#10;Description automatically generated">
            <a:extLst>
              <a:ext uri="{FF2B5EF4-FFF2-40B4-BE49-F238E27FC236}">
                <a16:creationId xmlns:a16="http://schemas.microsoft.com/office/drawing/2014/main" id="{83C1DEB6-4A2E-B850-129F-5D7A66D41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340" y="3078965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859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308C76CE-6FDF-0319-490D-61D91240C4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040" y="1327082"/>
            <a:ext cx="8211919" cy="4031096"/>
          </a:xfrm>
          <a:prstGeom prst="rect">
            <a:avLst/>
          </a:prstGeom>
        </p:spPr>
      </p:pic>
      <p:pic>
        <p:nvPicPr>
          <p:cNvPr id="7" name="Picture 6" descr="A close-up of a metal cylinder&#10;&#10;Description automatically generated">
            <a:extLst>
              <a:ext uri="{FF2B5EF4-FFF2-40B4-BE49-F238E27FC236}">
                <a16:creationId xmlns:a16="http://schemas.microsoft.com/office/drawing/2014/main" id="{7E3030B8-2356-BC6D-9B75-B2D3C8571B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98" y="2147343"/>
            <a:ext cx="1684910" cy="1684910"/>
          </a:xfrm>
          <a:prstGeom prst="rect">
            <a:avLst/>
          </a:prstGeom>
        </p:spPr>
      </p:pic>
      <p:pic>
        <p:nvPicPr>
          <p:cNvPr id="11" name="Picture 10" descr="A blue small device with a wire&#10;&#10;Description automatically generated">
            <a:extLst>
              <a:ext uri="{FF2B5EF4-FFF2-40B4-BE49-F238E27FC236}">
                <a16:creationId xmlns:a16="http://schemas.microsoft.com/office/drawing/2014/main" id="{ACDFF700-4A9B-74F9-CCB1-443C07B3C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789" y="2808043"/>
            <a:ext cx="1503690" cy="1241914"/>
          </a:xfrm>
          <a:prstGeom prst="rect">
            <a:avLst/>
          </a:prstGeom>
        </p:spPr>
      </p:pic>
      <p:pic>
        <p:nvPicPr>
          <p:cNvPr id="13" name="Picture 12" descr="A close-up of a blue circuit board&#10;&#10;Description automatically generated">
            <a:extLst>
              <a:ext uri="{FF2B5EF4-FFF2-40B4-BE49-F238E27FC236}">
                <a16:creationId xmlns:a16="http://schemas.microsoft.com/office/drawing/2014/main" id="{9D43FECF-929F-8C3D-4270-7CF2C45D76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092" y="82632"/>
            <a:ext cx="1703359" cy="1703359"/>
          </a:xfrm>
          <a:prstGeom prst="rect">
            <a:avLst/>
          </a:prstGeom>
        </p:spPr>
      </p:pic>
      <p:pic>
        <p:nvPicPr>
          <p:cNvPr id="16" name="Picture 15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034860B2-ECE3-7A19-DBA0-9540638A0B3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4531241" y="3168797"/>
            <a:ext cx="3170062" cy="4210319"/>
          </a:xfrm>
          <a:prstGeom prst="rect">
            <a:avLst/>
          </a:prstGeom>
        </p:spPr>
      </p:pic>
      <p:sp>
        <p:nvSpPr>
          <p:cNvPr id="17" name="TextBox 1">
            <a:extLst>
              <a:ext uri="{FF2B5EF4-FFF2-40B4-BE49-F238E27FC236}">
                <a16:creationId xmlns:a16="http://schemas.microsoft.com/office/drawing/2014/main" id="{730DEAFB-44E2-169C-0A82-EB967A4BF3DF}"/>
              </a:ext>
            </a:extLst>
          </p:cNvPr>
          <p:cNvSpPr txBox="1"/>
          <p:nvPr/>
        </p:nvSpPr>
        <p:spPr>
          <a:xfrm>
            <a:off x="344598" y="1560683"/>
            <a:ext cx="5751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944">
              <a:spcAft>
                <a:spcPts val="600"/>
              </a:spcAft>
            </a:pPr>
            <a:r>
              <a:rPr lang="en-US" sz="2400" dirty="0"/>
              <a:t>C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ircuit diagram</a:t>
            </a:r>
          </a:p>
        </p:txBody>
      </p:sp>
      <p:pic>
        <p:nvPicPr>
          <p:cNvPr id="21" name="Picture 20" descr="A close-up of a circuit board&#10;&#10;Description automatically generated">
            <a:extLst>
              <a:ext uri="{FF2B5EF4-FFF2-40B4-BE49-F238E27FC236}">
                <a16:creationId xmlns:a16="http://schemas.microsoft.com/office/drawing/2014/main" id="{70EAADA0-499B-4E0E-F264-23B2120013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243" y="255519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620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A17150-1994-55C8-CA6D-9650585A997F}"/>
              </a:ext>
            </a:extLst>
          </p:cNvPr>
          <p:cNvSpPr txBox="1"/>
          <p:nvPr/>
        </p:nvSpPr>
        <p:spPr>
          <a:xfrm>
            <a:off x="344598" y="1560683"/>
            <a:ext cx="5751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944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Used peripherals </a:t>
            </a:r>
          </a:p>
        </p:txBody>
      </p:sp>
      <p:pic>
        <p:nvPicPr>
          <p:cNvPr id="6" name="Picture 5" descr="A close-up of a metal cylinder&#10;&#10;Description automatically generated">
            <a:extLst>
              <a:ext uri="{FF2B5EF4-FFF2-40B4-BE49-F238E27FC236}">
                <a16:creationId xmlns:a16="http://schemas.microsoft.com/office/drawing/2014/main" id="{6E9BD605-76DF-144B-4C70-929770728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87334" y="2808043"/>
            <a:ext cx="1684910" cy="1684910"/>
          </a:xfrm>
          <a:prstGeom prst="rect">
            <a:avLst/>
          </a:prstGeom>
        </p:spPr>
      </p:pic>
      <p:pic>
        <p:nvPicPr>
          <p:cNvPr id="7" name="Picture 6" descr="A blue small device with a wire&#10;&#10;Description automatically generated">
            <a:extLst>
              <a:ext uri="{FF2B5EF4-FFF2-40B4-BE49-F238E27FC236}">
                <a16:creationId xmlns:a16="http://schemas.microsoft.com/office/drawing/2014/main" id="{4953B7E4-BA7B-7CEF-D462-1E1F96C4A5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7299" y="2808043"/>
            <a:ext cx="1503690" cy="1241914"/>
          </a:xfrm>
          <a:prstGeom prst="rect">
            <a:avLst/>
          </a:prstGeom>
        </p:spPr>
      </p:pic>
      <p:pic>
        <p:nvPicPr>
          <p:cNvPr id="8" name="Picture 7" descr="A close-up of a blue circuit board&#10;&#10;Description automatically generated">
            <a:extLst>
              <a:ext uri="{FF2B5EF4-FFF2-40B4-BE49-F238E27FC236}">
                <a16:creationId xmlns:a16="http://schemas.microsoft.com/office/drawing/2014/main" id="{A3FFF8D5-8D29-AA89-7DCA-7022D9E5BB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348" y="-2270917"/>
            <a:ext cx="1703359" cy="1703359"/>
          </a:xfrm>
          <a:prstGeom prst="rect">
            <a:avLst/>
          </a:prstGeom>
        </p:spPr>
      </p:pic>
      <p:pic>
        <p:nvPicPr>
          <p:cNvPr id="11" name="Picture 10" descr="A close-up of a circuit board&#10;&#10;Description automatically generated">
            <a:extLst>
              <a:ext uri="{FF2B5EF4-FFF2-40B4-BE49-F238E27FC236}">
                <a16:creationId xmlns:a16="http://schemas.microsoft.com/office/drawing/2014/main" id="{A00DF91E-FF53-F1EA-321F-BE0BDD80E0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48" y="-2710683"/>
            <a:ext cx="2143125" cy="21431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DB4219-C0DD-1BF3-52FC-B1450B0BA633}"/>
              </a:ext>
            </a:extLst>
          </p:cNvPr>
          <p:cNvSpPr txBox="1"/>
          <p:nvPr/>
        </p:nvSpPr>
        <p:spPr>
          <a:xfrm>
            <a:off x="416148" y="2053880"/>
            <a:ext cx="39905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  -DIO</a:t>
            </a:r>
          </a:p>
          <a:p>
            <a:r>
              <a:rPr lang="en-US" sz="2400" dirty="0"/>
              <a:t>    -Timer 2</a:t>
            </a:r>
          </a:p>
          <a:p>
            <a:r>
              <a:rPr lang="en-US" sz="2400" dirty="0"/>
              <a:t>    -</a:t>
            </a:r>
            <a:r>
              <a:rPr lang="en-US" sz="2400"/>
              <a:t>Timer 1</a:t>
            </a:r>
            <a:endParaRPr lang="en-US" sz="2400" dirty="0"/>
          </a:p>
        </p:txBody>
      </p:sp>
      <p:pic>
        <p:nvPicPr>
          <p:cNvPr id="4" name="Picture 3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298CE459-5DFD-19EB-0D00-F8D9D8812EC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5579762" y="-699126"/>
            <a:ext cx="5836138" cy="775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881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A17150-1994-55C8-CA6D-9650585A997F}"/>
              </a:ext>
            </a:extLst>
          </p:cNvPr>
          <p:cNvSpPr txBox="1"/>
          <p:nvPr/>
        </p:nvSpPr>
        <p:spPr>
          <a:xfrm>
            <a:off x="344598" y="1560683"/>
            <a:ext cx="5751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94944">
              <a:spcAft>
                <a:spcPts val="600"/>
              </a:spcAft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Used peripherals </a:t>
            </a:r>
          </a:p>
        </p:txBody>
      </p:sp>
      <p:pic>
        <p:nvPicPr>
          <p:cNvPr id="3" name="Picture 2" descr="A round wooden table with a white keyboard and wires&#10;&#10;Description automatically generated with medium confidence">
            <a:extLst>
              <a:ext uri="{FF2B5EF4-FFF2-40B4-BE49-F238E27FC236}">
                <a16:creationId xmlns:a16="http://schemas.microsoft.com/office/drawing/2014/main" id="{5DD615FB-28D8-E972-A0DE-19CD43F37A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278"/>
          <a:stretch/>
        </p:blipFill>
        <p:spPr>
          <a:xfrm>
            <a:off x="4633787" y="3374502"/>
            <a:ext cx="2717300" cy="3608984"/>
          </a:xfrm>
          <a:prstGeom prst="rect">
            <a:avLst/>
          </a:prstGeom>
        </p:spPr>
      </p:pic>
      <p:pic>
        <p:nvPicPr>
          <p:cNvPr id="6" name="Picture 5" descr="A close-up of a metal cylinder&#10;&#10;Description automatically generated">
            <a:extLst>
              <a:ext uri="{FF2B5EF4-FFF2-40B4-BE49-F238E27FC236}">
                <a16:creationId xmlns:a16="http://schemas.microsoft.com/office/drawing/2014/main" id="{6E9BD605-76DF-144B-4C70-9297707285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707" y="1046889"/>
            <a:ext cx="3630628" cy="3630628"/>
          </a:xfrm>
          <a:prstGeom prst="rect">
            <a:avLst/>
          </a:prstGeom>
        </p:spPr>
      </p:pic>
      <p:pic>
        <p:nvPicPr>
          <p:cNvPr id="7" name="Picture 6" descr="A blue small device with a wire&#10;&#10;Description automatically generated">
            <a:extLst>
              <a:ext uri="{FF2B5EF4-FFF2-40B4-BE49-F238E27FC236}">
                <a16:creationId xmlns:a16="http://schemas.microsoft.com/office/drawing/2014/main" id="{4953B7E4-BA7B-7CEF-D462-1E1F96C4A5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4633" y="2725585"/>
            <a:ext cx="1503690" cy="1241914"/>
          </a:xfrm>
          <a:prstGeom prst="rect">
            <a:avLst/>
          </a:prstGeom>
        </p:spPr>
      </p:pic>
      <p:pic>
        <p:nvPicPr>
          <p:cNvPr id="8" name="Picture 7" descr="A close-up of a blue circuit board&#10;&#10;Description automatically generated">
            <a:extLst>
              <a:ext uri="{FF2B5EF4-FFF2-40B4-BE49-F238E27FC236}">
                <a16:creationId xmlns:a16="http://schemas.microsoft.com/office/drawing/2014/main" id="{A3FFF8D5-8D29-AA89-7DCA-7022D9E5BB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348" y="-2270917"/>
            <a:ext cx="1703359" cy="1703359"/>
          </a:xfrm>
          <a:prstGeom prst="rect">
            <a:avLst/>
          </a:prstGeom>
        </p:spPr>
      </p:pic>
      <p:pic>
        <p:nvPicPr>
          <p:cNvPr id="11" name="Picture 10" descr="A close-up of a circuit board&#10;&#10;Description automatically generated">
            <a:extLst>
              <a:ext uri="{FF2B5EF4-FFF2-40B4-BE49-F238E27FC236}">
                <a16:creationId xmlns:a16="http://schemas.microsoft.com/office/drawing/2014/main" id="{A00DF91E-FF53-F1EA-321F-BE0BDD80E0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1723" y="1362839"/>
            <a:ext cx="3177630" cy="317763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DB4219-C0DD-1BF3-52FC-B1450B0BA633}"/>
              </a:ext>
            </a:extLst>
          </p:cNvPr>
          <p:cNvSpPr txBox="1"/>
          <p:nvPr/>
        </p:nvSpPr>
        <p:spPr>
          <a:xfrm>
            <a:off x="416148" y="2053880"/>
            <a:ext cx="3990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   -DIO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9E2904-6D15-C099-E2DC-BF98482DC42D}"/>
              </a:ext>
            </a:extLst>
          </p:cNvPr>
          <p:cNvSpPr txBox="1"/>
          <p:nvPr/>
        </p:nvSpPr>
        <p:spPr>
          <a:xfrm>
            <a:off x="788275" y="2515545"/>
            <a:ext cx="51237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Used to initialize microcontroller ports and to drive the DC motor</a:t>
            </a:r>
          </a:p>
        </p:txBody>
      </p:sp>
    </p:spTree>
    <p:extLst>
      <p:ext uri="{BB962C8B-B14F-4D97-AF65-F5344CB8AC3E}">
        <p14:creationId xmlns:p14="http://schemas.microsoft.com/office/powerpoint/2010/main" val="1389915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178</Words>
  <Application>Microsoft Office PowerPoint</Application>
  <PresentationFormat>Widescreen</PresentationFormat>
  <Paragraphs>46</Paragraphs>
  <Slides>12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Hussein Hamed Hussein Elsayed 2001767</dc:creator>
  <cp:lastModifiedBy>Hussein Hamed Hussein Elsayed 2001767</cp:lastModifiedBy>
  <cp:revision>7</cp:revision>
  <dcterms:created xsi:type="dcterms:W3CDTF">2023-09-03T19:39:35Z</dcterms:created>
  <dcterms:modified xsi:type="dcterms:W3CDTF">2023-09-05T13:53:14Z</dcterms:modified>
</cp:coreProperties>
</file>

<file path=docProps/thumbnail.jpeg>
</file>